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388" r:id="rId2"/>
    <p:sldId id="259" r:id="rId3"/>
  </p:sldIdLst>
  <p:sldSz cx="9144000" cy="6858000" type="screen4x3"/>
  <p:notesSz cx="7102475" cy="1023302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99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82" d="100"/>
          <a:sy n="82" d="100"/>
        </p:scale>
        <p:origin x="-9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4023093" y="1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4B07E92-5F5E-4206-8F8E-762569CC370E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4023093" y="9719598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590246B-56ED-41A5-9873-02D76C01FB0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84008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4023093" y="1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41C13C3-12F6-4784-9076-7E6FF1BC1E3D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175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4023093" y="9719598"/>
            <a:ext cx="3077739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2CA5E8B-8E6D-4EDF-9B85-277A5D63DCC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7001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9468-7A8C-4A44-A82B-549CFE58EB38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4B5B-E6CB-4851-A389-DF782C86D6A8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7759-19EB-459E-A28B-4F63A1BB97AF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0C02-F45B-42B1-8942-62733D8BF576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09FB2-4C39-499B-B099-7FF602EAF92B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2DF2-71F5-482E-B177-604316F8E0BE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32BAF-7DA5-46E0-8A37-635C3F9F15C6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E7F6-B5EF-4CC8-9369-5EEEA20850BA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27790-906D-47A4-B2D4-866EE0734C92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7F30D-E93B-4221-9013-AB6317EBC037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AEA76-BC92-46CC-A34F-519C99A99A8D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EC977-1114-4C90-8824-1B7F54D30DF8}" type="datetime1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0F277-A7CF-48AC-B466-6AE4D07DA7C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sunu kapa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0"/>
            <a:ext cx="9144000" cy="69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555776" y="116632"/>
            <a:ext cx="6096000" cy="533400"/>
          </a:xfrm>
        </p:spPr>
        <p:txBody>
          <a:bodyPr>
            <a:noAutofit/>
          </a:bodyPr>
          <a:lstStyle/>
          <a:p>
            <a:r>
              <a:rPr lang="tr-TR" sz="4400" b="1" i="1" dirty="0" smtClean="0">
                <a:solidFill>
                  <a:srgbClr val="990000"/>
                </a:solidFill>
              </a:rPr>
              <a:t>SOS208 SOSYAL BİLİMLERDE İSTATİSTİK II</a:t>
            </a:r>
            <a:endParaRPr lang="tr-TR" sz="4400" b="1" i="1" dirty="0">
              <a:solidFill>
                <a:srgbClr val="990000"/>
              </a:solidFill>
            </a:endParaRPr>
          </a:p>
          <a:p>
            <a:endParaRPr lang="tr-TR" sz="2000" b="1" i="1" dirty="0">
              <a:solidFill>
                <a:srgbClr val="990000"/>
              </a:solidFill>
            </a:endParaRPr>
          </a:p>
          <a:p>
            <a:r>
              <a:rPr lang="tr-TR" sz="2000" b="1" i="1" dirty="0" smtClean="0">
                <a:solidFill>
                  <a:srgbClr val="990000"/>
                </a:solidFill>
              </a:rPr>
              <a:t>        </a:t>
            </a:r>
          </a:p>
          <a:p>
            <a:r>
              <a:rPr lang="tr-TR" sz="4800" b="1" i="1" dirty="0" smtClean="0">
                <a:solidFill>
                  <a:srgbClr val="990000"/>
                </a:solidFill>
              </a:rPr>
              <a:t>PROJE SUNUMU</a:t>
            </a:r>
            <a:endParaRPr lang="tr-TR" sz="6000" b="1" i="1" dirty="0" smtClean="0">
              <a:solidFill>
                <a:schemeClr val="tx1"/>
              </a:solidFill>
            </a:endParaRPr>
          </a:p>
          <a:p>
            <a:endParaRPr lang="tr-TR" sz="2800" b="1" i="1" dirty="0" smtClean="0">
              <a:solidFill>
                <a:schemeClr val="tx1"/>
              </a:solidFill>
            </a:endParaRPr>
          </a:p>
          <a:p>
            <a:r>
              <a:rPr lang="tr-TR" b="1" i="1" dirty="0" smtClean="0">
                <a:solidFill>
                  <a:schemeClr val="tx1"/>
                </a:solidFill>
              </a:rPr>
              <a:t>PROF.DR.YÜKSEL TERZİ</a:t>
            </a:r>
          </a:p>
          <a:p>
            <a:endParaRPr lang="tr-TR" sz="2000" b="1" i="1" dirty="0" smtClean="0">
              <a:solidFill>
                <a:schemeClr val="tx1"/>
              </a:solidFill>
            </a:endParaRPr>
          </a:p>
          <a:p>
            <a:r>
              <a:rPr lang="tr-TR" sz="1600" b="1" dirty="0" smtClean="0">
                <a:solidFill>
                  <a:srgbClr val="000099"/>
                </a:solidFill>
              </a:rPr>
              <a:t>ONDOKUZ MAYIS ÜNİVERSİTESİ</a:t>
            </a:r>
          </a:p>
          <a:p>
            <a:r>
              <a:rPr lang="tr-TR" sz="1600" b="1" dirty="0" smtClean="0">
                <a:solidFill>
                  <a:srgbClr val="000099"/>
                </a:solidFill>
              </a:rPr>
              <a:t>FEN-EDEBİYAT FAKÜLTESİ</a:t>
            </a:r>
          </a:p>
          <a:p>
            <a:r>
              <a:rPr lang="tr-TR" sz="1600" b="1" dirty="0" smtClean="0">
                <a:solidFill>
                  <a:srgbClr val="000099"/>
                </a:solidFill>
              </a:rPr>
              <a:t>İSTATİSTİK BÖLÜMÜ</a:t>
            </a:r>
          </a:p>
          <a:p>
            <a:r>
              <a:rPr lang="tr-TR" sz="1600" b="1" dirty="0" smtClean="0">
                <a:solidFill>
                  <a:srgbClr val="000099"/>
                </a:solidFill>
              </a:rPr>
              <a:t>SAMSUN</a:t>
            </a:r>
          </a:p>
          <a:p>
            <a:r>
              <a:rPr lang="tr-TR" sz="1600" b="1" dirty="0" smtClean="0">
                <a:solidFill>
                  <a:srgbClr val="000099"/>
                </a:solidFill>
              </a:rPr>
              <a:t>2021</a:t>
            </a:r>
            <a:endParaRPr lang="tr-TR" altLang="tr-TR" sz="16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4191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Prof.Dr.Yüksel TERZİ</a:t>
            </a: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F277-A7CF-48AC-B466-6AE4D07DA7C8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467544" y="476672"/>
            <a:ext cx="86409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PROJE SUNUM FORMATI</a:t>
            </a:r>
          </a:p>
          <a:p>
            <a:endParaRPr lang="tr-TR" sz="2000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tr-TR" sz="2000" dirty="0" smtClean="0">
                <a:solidFill>
                  <a:srgbClr val="000000"/>
                </a:solidFill>
              </a:rPr>
              <a:t>Başlık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Özet</a:t>
            </a:r>
            <a:endParaRPr lang="tr-TR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Hipotez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Örneklem seçimi, örnekleme yöntemi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Giriş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Materyal-Yöntem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Uygulama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Sonuç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rgbClr val="000000"/>
                </a:solidFill>
              </a:rPr>
              <a:t>Kaynaklar</a:t>
            </a:r>
          </a:p>
          <a:p>
            <a:endParaRPr lang="tr-TR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5858</TotalTime>
  <Words>39</Words>
  <Application>Microsoft Office PowerPoint</Application>
  <PresentationFormat>Ekran Gösterisi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Ofis Teması</vt:lpstr>
      <vt:lpstr>Slayt 1</vt:lpstr>
      <vt:lpstr>Slayt 2</vt:lpstr>
    </vt:vector>
  </TitlesOfParts>
  <Company>omu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yukselt</dc:creator>
  <cp:lastModifiedBy>yusgel</cp:lastModifiedBy>
  <cp:revision>622</cp:revision>
  <cp:lastPrinted>2017-02-07T07:42:08Z</cp:lastPrinted>
  <dcterms:created xsi:type="dcterms:W3CDTF">2013-02-06T10:27:09Z</dcterms:created>
  <dcterms:modified xsi:type="dcterms:W3CDTF">2020-12-31T17:01:12Z</dcterms:modified>
</cp:coreProperties>
</file>